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71" r:id="rId9"/>
    <p:sldId id="269" r:id="rId10"/>
    <p:sldId id="272" r:id="rId11"/>
    <p:sldId id="274" r:id="rId12"/>
    <p:sldId id="27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20" userDrawn="1">
          <p15:clr>
            <a:srgbClr val="A4A3A4"/>
          </p15:clr>
        </p15:guide>
        <p15:guide id="2" orient="horz" pos="2818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  <p15:guide id="5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BFC"/>
    <a:srgbClr val="84DCC6"/>
    <a:srgbClr val="253237"/>
    <a:srgbClr val="5C6B73"/>
    <a:srgbClr val="C2DFE3"/>
    <a:srgbClr val="9ECFDB"/>
    <a:srgbClr val="19202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>
        <p:guide pos="2320"/>
        <p:guide orient="horz" pos="2818"/>
        <p:guide orient="horz" pos="187"/>
        <p:guide orient="horz" pos="2205"/>
        <p:guide pos="2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6790" y="431800"/>
            <a:ext cx="10318418" cy="439498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前端工程設計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與開發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3313" y="5288316"/>
            <a:ext cx="8045373" cy="742279"/>
          </a:xfrm>
        </p:spPr>
        <p:txBody>
          <a:bodyPr/>
          <a:lstStyle/>
          <a:p>
            <a:r>
              <a:rPr lang="zh-TW" altLang="en-US" dirty="0" smtClean="0"/>
              <a:t>楊信致</a:t>
            </a:r>
            <a:r>
              <a:rPr lang="en-US" altLang="zh-TW" dirty="0" smtClean="0"/>
              <a:t>/</a:t>
            </a:r>
            <a:r>
              <a:rPr lang="zh-TW" altLang="en-US" dirty="0" smtClean="0"/>
              <a:t>林彥廷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周宇天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417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rwd</a:t>
            </a:r>
            <a:endParaRPr lang="zh-TW" altLang="en-US" sz="6600" b="1" spc="417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在不同裝置上也不會影響閱讀</a:t>
            </a: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4410" y="1098072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84DCC6"/>
                </a:solidFill>
                <a:latin typeface="+mn-ea"/>
              </a:rPr>
              <a:t>響應式網頁設計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12839"/>
          <a:stretch/>
        </p:blipFill>
        <p:spPr>
          <a:xfrm>
            <a:off x="613926" y="2163860"/>
            <a:ext cx="4565975" cy="2906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" y="1772917"/>
            <a:ext cx="5311318" cy="531131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611833" y="1422827"/>
            <a:ext cx="5158116" cy="5158116"/>
            <a:chOff x="6163321" y="534521"/>
            <a:chExt cx="5730211" cy="573021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0"/>
            <a:stretch/>
          </p:blipFill>
          <p:spPr>
            <a:xfrm>
              <a:off x="7297415" y="944880"/>
              <a:ext cx="3462025" cy="46431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21" y="534521"/>
              <a:ext cx="5730211" cy="5730211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19822" y="3225804"/>
            <a:ext cx="3632196" cy="3632196"/>
            <a:chOff x="7380734" y="1178556"/>
            <a:chExt cx="4876800" cy="4876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74"/>
            <a:stretch/>
          </p:blipFill>
          <p:spPr>
            <a:xfrm>
              <a:off x="8541133" y="1931890"/>
              <a:ext cx="2556003" cy="34427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734" y="117855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6600" b="1" spc="300" dirty="0" err="1" smtClean="0">
                <a:solidFill>
                  <a:srgbClr val="253237"/>
                </a:solidFill>
                <a:latin typeface="Agency FB" panose="020B0503020202020204" pitchFamily="34" charset="0"/>
              </a:rPr>
              <a:t>github</a:t>
            </a:r>
            <a:endParaRPr lang="zh-TW" altLang="en-US" sz="6600" b="1" spc="3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44011" y="465839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面對期中作業永不放棄ㄏㄏ</a:t>
            </a:r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8061" r="35266" b="10276"/>
          <a:stretch/>
        </p:blipFill>
        <p:spPr>
          <a:xfrm>
            <a:off x="4106173" y="1428034"/>
            <a:ext cx="7056408" cy="50072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381000"/>
            <a:ext cx="998508" cy="9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4800" b="1" spc="-150" dirty="0" smtClean="0">
                <a:solidFill>
                  <a:srgbClr val="253237"/>
                </a:solidFill>
                <a:latin typeface="+mn-ea"/>
                <a:ea typeface="+mn-ea"/>
              </a:rPr>
              <a:t>使用</a:t>
            </a:r>
            <a:r>
              <a:rPr lang="zh-TW" altLang="en-US" sz="4800" b="1" spc="-150" dirty="0">
                <a:solidFill>
                  <a:srgbClr val="253237"/>
                </a:solidFill>
                <a:latin typeface="+mn-ea"/>
                <a:ea typeface="+mn-ea"/>
              </a:rPr>
              <a:t>語言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53239" y="382385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56" y="2809644"/>
            <a:ext cx="3631521" cy="36315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1" y="2809644"/>
            <a:ext cx="3506069" cy="35060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869669"/>
            <a:ext cx="2802420" cy="38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b="1" spc="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6839" y="2493128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5C6B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資工系網</a:t>
            </a:r>
            <a:endParaRPr lang="zh-TW" altLang="en-US" sz="8000" b="1" dirty="0">
              <a:solidFill>
                <a:srgbClr val="5C6B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>
            <a:off x="6666230" y="3939736"/>
            <a:ext cx="3128088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6020434" y="3939735"/>
            <a:ext cx="645160" cy="1003545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直角三角形 25"/>
          <p:cNvSpPr/>
          <p:nvPr/>
        </p:nvSpPr>
        <p:spPr>
          <a:xfrm flipH="1">
            <a:off x="748821" y="3908603"/>
            <a:ext cx="3416777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直角三角形 23"/>
          <p:cNvSpPr/>
          <p:nvPr/>
        </p:nvSpPr>
        <p:spPr>
          <a:xfrm>
            <a:off x="4165600" y="3908603"/>
            <a:ext cx="1452880" cy="1046480"/>
          </a:xfrm>
          <a:prstGeom prst="rtTriangle">
            <a:avLst/>
          </a:prstGeom>
          <a:gradFill>
            <a:gsLst>
              <a:gs pos="0">
                <a:srgbClr val="9ECFDB"/>
              </a:gs>
              <a:gs pos="100000">
                <a:schemeClr val="bg1">
                  <a:lumMod val="0"/>
                  <a:lumOff val="10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992980" y="2460800"/>
            <a:ext cx="10501313" cy="1248290"/>
          </a:xfrm>
          <a:prstGeom prst="triangle">
            <a:avLst>
              <a:gd name="adj" fmla="val 50350"/>
            </a:avLst>
          </a:prstGeom>
          <a:gradFill>
            <a:gsLst>
              <a:gs pos="10000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tint val="81000"/>
                  <a:satMod val="109000"/>
                  <a:lumMod val="10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替代程序 3"/>
          <p:cNvSpPr/>
          <p:nvPr/>
        </p:nvSpPr>
        <p:spPr>
          <a:xfrm>
            <a:off x="5280659" y="1874517"/>
            <a:ext cx="2050574" cy="716276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0" name="流程圖: 替代程序 9"/>
          <p:cNvSpPr/>
          <p:nvPr/>
        </p:nvSpPr>
        <p:spPr>
          <a:xfrm>
            <a:off x="5433536" y="3399657"/>
            <a:ext cx="174482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2" name="流程圖: 替代程序 11"/>
          <p:cNvSpPr/>
          <p:nvPr/>
        </p:nvSpPr>
        <p:spPr>
          <a:xfrm>
            <a:off x="3248818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流程圖: 替代程序 13"/>
          <p:cNvSpPr/>
          <p:nvPr/>
        </p:nvSpPr>
        <p:spPr>
          <a:xfrm>
            <a:off x="1178559" y="3382577"/>
            <a:ext cx="175498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公告事項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替代程序 15"/>
          <p:cNvSpPr/>
          <p:nvPr/>
        </p:nvSpPr>
        <p:spPr>
          <a:xfrm>
            <a:off x="7493635" y="337241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流程圖: 替代程序 16"/>
          <p:cNvSpPr/>
          <p:nvPr/>
        </p:nvSpPr>
        <p:spPr>
          <a:xfrm>
            <a:off x="9678353" y="3382577"/>
            <a:ext cx="1869440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流程圖: 替代程序 19"/>
          <p:cNvSpPr/>
          <p:nvPr/>
        </p:nvSpPr>
        <p:spPr>
          <a:xfrm>
            <a:off x="365760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師資陣容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流程圖: 替代程序 20"/>
          <p:cNvSpPr/>
          <p:nvPr/>
        </p:nvSpPr>
        <p:spPr>
          <a:xfrm>
            <a:off x="2202338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22" name="流程圖: 替代程序 21"/>
          <p:cNvSpPr/>
          <p:nvPr/>
        </p:nvSpPr>
        <p:spPr>
          <a:xfrm>
            <a:off x="4038916" y="4834970"/>
            <a:ext cx="166624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辦法</a:t>
            </a:r>
          </a:p>
        </p:txBody>
      </p:sp>
      <p:sp>
        <p:nvSpPr>
          <p:cNvPr id="27" name="流程圖: 替代程序 26"/>
          <p:cNvSpPr/>
          <p:nvPr/>
        </p:nvSpPr>
        <p:spPr>
          <a:xfrm>
            <a:off x="5895813" y="4854802"/>
            <a:ext cx="1282544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流程圖: 替代程序 27"/>
          <p:cNvSpPr/>
          <p:nvPr/>
        </p:nvSpPr>
        <p:spPr>
          <a:xfrm>
            <a:off x="7348695" y="4839761"/>
            <a:ext cx="1208408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9" name="流程圖: 替代程序 28"/>
          <p:cNvSpPr/>
          <p:nvPr/>
        </p:nvSpPr>
        <p:spPr>
          <a:xfrm>
            <a:off x="8727441" y="4834482"/>
            <a:ext cx="1261590" cy="4627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0763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920" y="1418705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7200" b="1" spc="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</a:t>
            </a:r>
            <a:r>
              <a:rPr lang="zh-TW" altLang="en-US" sz="7200" b="1" spc="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531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4" y="2197100"/>
            <a:ext cx="3367244" cy="43484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1" y="1254760"/>
            <a:ext cx="3365208" cy="4348480"/>
          </a:xfrm>
          <a:gradFill>
            <a:gsLst>
              <a:gs pos="0">
                <a:srgbClr val="9ECFDB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2" y="519430"/>
            <a:ext cx="3367244" cy="43484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接點 19"/>
          <p:cNvCxnSpPr/>
          <p:nvPr/>
        </p:nvCxnSpPr>
        <p:spPr>
          <a:xfrm>
            <a:off x="2621280" y="466852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16000"/>
                  </a:srgbClr>
                </a:gs>
                <a:gs pos="56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454400" y="1041400"/>
            <a:ext cx="549656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23978" y="71823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Header</a:t>
            </a:r>
            <a:endParaRPr lang="zh-TW" alt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2621280" y="2860040"/>
            <a:ext cx="6329680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37000"/>
                  </a:srgbClr>
                </a:gs>
                <a:gs pos="48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323978" y="2567652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Body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23978" y="4345354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Century Gothic" panose="020B0502020202020204" pitchFamily="34" charset="0"/>
              </a:rPr>
              <a:t>Footer</a:t>
            </a:r>
            <a:endParaRPr lang="zh-TW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00" y="1568440"/>
            <a:ext cx="3195636" cy="41268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1" y="1568440"/>
            <a:ext cx="2644647" cy="41322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1" y="1042096"/>
            <a:ext cx="2642734" cy="412927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512763"/>
            <a:ext cx="2641194" cy="412686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54" y="1042096"/>
            <a:ext cx="3194685" cy="41256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2764"/>
            <a:ext cx="3195634" cy="412686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881417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6B7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DCC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71582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7158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7158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82671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82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5835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4156927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14357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97570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8291493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E0FBFC">
                            <a:shade val="30000"/>
                            <a:satMod val="115000"/>
                          </a:srgbClr>
                        </a:gs>
                        <a:gs pos="100000">
                          <a:schemeClr val="bg1"/>
                        </a:gs>
                        <a:gs pos="0">
                          <a:srgbClr val="E0FBFC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2DFE3"/>
                        </a:gs>
                        <a:gs pos="100000">
                          <a:schemeClr val="bg1"/>
                        </a:gs>
                        <a:gs pos="0">
                          <a:srgbClr val="C2DFE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5C6B73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84DCC6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sz="3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5C6B73"/>
                        </a:gs>
                        <a:gs pos="100000">
                          <a:schemeClr val="bg1"/>
                        </a:gs>
                        <a:gs pos="0">
                          <a:srgbClr val="253237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7664665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E0FBFC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72690" y="15240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2DFE3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72050" y="15239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5CGB73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015" y="152398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84DCC6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58375" y="16348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</a:rPr>
              <a:t>253237</a:t>
            </a:r>
            <a:endParaRPr lang="zh-TW" alt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058" y="3699019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smtClean="0">
                <a:solidFill>
                  <a:schemeClr val="accent1">
                    <a:lumMod val="75000"/>
                  </a:schemeClr>
                </a:solidFill>
              </a:rPr>
              <a:t>活潑     卻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又不失沉穩</a:t>
            </a:r>
            <a:endParaRPr lang="zh-TW" altLang="en-US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27082" y="2121802"/>
            <a:ext cx="239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>
                <a:solidFill>
                  <a:schemeClr val="accent1">
                    <a:lumMod val="75000"/>
                  </a:schemeClr>
                </a:solidFill>
              </a:rPr>
              <a:t>藍綠色</a:t>
            </a:r>
            <a:r>
              <a:rPr lang="zh-TW" altLang="en-US" sz="3200" b="1" spc="600" dirty="0" smtClean="0">
                <a:solidFill>
                  <a:schemeClr val="accent1">
                    <a:lumMod val="75000"/>
                  </a:schemeClr>
                </a:solidFill>
              </a:rPr>
              <a:t>系</a:t>
            </a:r>
            <a:endParaRPr lang="en-US" altLang="zh-TW" sz="32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7200" b="1" spc="600" dirty="0" smtClean="0">
                <a:solidFill>
                  <a:srgbClr val="253237"/>
                </a:solidFill>
                <a:latin typeface="Agency FB" panose="020B0503020202020204" pitchFamily="34" charset="0"/>
              </a:rPr>
              <a:t>hover</a:t>
            </a:r>
            <a:endParaRPr lang="zh-TW" altLang="en-US" sz="6000" b="1" spc="600" dirty="0">
              <a:solidFill>
                <a:srgbClr val="253237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>
          <a:xfrm>
            <a:off x="667847" y="2144451"/>
            <a:ext cx="4483273" cy="2016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" b="40286"/>
          <a:stretch/>
        </p:blipFill>
        <p:spPr>
          <a:xfrm>
            <a:off x="1179559" y="3762743"/>
            <a:ext cx="4885961" cy="2287673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3" y="2005575"/>
            <a:ext cx="4221035" cy="245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1" y="3533593"/>
            <a:ext cx="3616960" cy="2745972"/>
          </a:xfrm>
          <a:prstGeom prst="rect">
            <a:avLst/>
          </a:prstGeom>
          <a:effectLst>
            <a:outerShdw blurRad="508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3953239" y="461297"/>
            <a:ext cx="477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</a:rPr>
              <a:t>當游標</a:t>
            </a:r>
            <a:r>
              <a:rPr lang="zh-TW" altLang="en-US" sz="2000" dirty="0">
                <a:latin typeface="+mn-ea"/>
              </a:rPr>
              <a:t>滑</a:t>
            </a:r>
            <a:r>
              <a:rPr lang="zh-TW" altLang="en-US" sz="2000" dirty="0" smtClean="0">
                <a:latin typeface="+mn-ea"/>
              </a:rPr>
              <a:t>過即可變色或展開選項</a:t>
            </a:r>
            <a:r>
              <a:rPr lang="en-US" altLang="zh-TW" sz="2000" dirty="0" smtClean="0">
                <a:latin typeface="+mn-ea"/>
              </a:rPr>
              <a:t>!!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494</TotalTime>
  <Words>112</Words>
  <Application>Microsoft Office PowerPoint</Application>
  <PresentationFormat>寬螢幕</PresentationFormat>
  <Paragraphs>42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微軟正黑體</vt:lpstr>
      <vt:lpstr>微軟正黑體 Light</vt:lpstr>
      <vt:lpstr>新細明體</vt:lpstr>
      <vt:lpstr>Agency FB</vt:lpstr>
      <vt:lpstr>Arial</vt:lpstr>
      <vt:lpstr>Century Gothic</vt:lpstr>
      <vt:lpstr>Gill Sans MT</vt:lpstr>
      <vt:lpstr>Impact</vt:lpstr>
      <vt:lpstr>Badge</vt:lpstr>
      <vt:lpstr>前端工程設計 與開發</vt:lpstr>
      <vt:lpstr>資工系網</vt:lpstr>
      <vt:lpstr>網站架構</vt:lpstr>
      <vt:lpstr>網站導覽</vt:lpstr>
      <vt:lpstr>PowerPoint 簡報</vt:lpstr>
      <vt:lpstr>PowerPoint 簡報</vt:lpstr>
      <vt:lpstr>PowerPoint 簡報</vt:lpstr>
      <vt:lpstr>PowerPoint 簡報</vt:lpstr>
      <vt:lpstr>hover</vt:lpstr>
      <vt:lpstr>rwd</vt:lpstr>
      <vt:lpstr>github</vt:lpstr>
      <vt:lpstr>使用語言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Tian Chou</dc:creator>
  <cp:lastModifiedBy>Yu Tian Chou</cp:lastModifiedBy>
  <cp:revision>42</cp:revision>
  <dcterms:created xsi:type="dcterms:W3CDTF">2018-04-25T12:05:50Z</dcterms:created>
  <dcterms:modified xsi:type="dcterms:W3CDTF">2018-04-26T03:00:50Z</dcterms:modified>
</cp:coreProperties>
</file>